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3"/>
  </p:notesMasterIdLst>
  <p:sldIdLst>
    <p:sldId id="266" r:id="rId2"/>
    <p:sldId id="258" r:id="rId3"/>
    <p:sldId id="452" r:id="rId4"/>
    <p:sldId id="492" r:id="rId5"/>
    <p:sldId id="489" r:id="rId6"/>
    <p:sldId id="448" r:id="rId7"/>
    <p:sldId id="490" r:id="rId8"/>
    <p:sldId id="491" r:id="rId9"/>
    <p:sldId id="264" r:id="rId10"/>
    <p:sldId id="446" r:id="rId11"/>
    <p:sldId id="453" r:id="rId12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14"/>
      <p:bold r:id="rId15"/>
    </p:embeddedFont>
    <p:embeddedFont>
      <p:font typeface="KoPub돋움체_Pro Bold" panose="00000800000000000000" pitchFamily="50" charset="-127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TLS weakness, MitM, Open Redirect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583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C5EC9E3-863B-368D-AA1A-F6A5C412AD59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Intro &amp; Syllabus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F527C-F9D3-659B-8B3F-147867281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47239F-9991-C7F1-BACF-791368B8A8A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8CA18F-D72A-A6D5-48A8-A5FE35461EA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5AD2D3-3A12-3D00-8F04-3C32D9FF149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8D82E1-ACD2-022E-BAB7-9CE6B63CF292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3730B61-A8F4-BA2B-34EC-43BCEBF5848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7BBF424-93F3-22F2-05C6-5999B9D22D08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72A9683-14C4-814C-8B05-0791E376100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E2A461-CAFC-245D-468C-4D9BCA5E6BB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4E1B536-A151-7E21-BA10-43E1F78F5A9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22892D7-F703-B875-5CA8-4295FB8A0663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F8B6965-74B1-2DED-CF76-C8E05EB7881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8AB9048-BDFE-6CD0-CE68-F3054208044A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6022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What we learn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Introduction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4FB8B-258A-CD01-261E-7F8E680BE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11F12B3-5029-E691-3953-7AEFE58645C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웹 보안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D1A346-0B4E-C4B3-760B-A5FE346A925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종류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7E1BAB-7FF1-8640-4629-5DBCB26F58D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직사각형 14">
            <a:extLst>
              <a:ext uri="{FF2B5EF4-FFF2-40B4-BE49-F238E27FC236}">
                <a16:creationId xmlns:a16="http://schemas.microsoft.com/office/drawing/2014/main" id="{C6D020BD-408D-84BD-F87E-6D5037AC59C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B1046B-CC50-E4BA-FD37-0EAECD99A53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Client-Side Security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668C0F-5F43-CA16-E5EE-4699414A59A4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Server-Side Security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3F3930-1220-3046-850A-46F24AEE01DB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XSS, CSRF, DOM-base atk.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D239433-53F5-09C2-994C-B626C0304941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SQLi, Command Injection, Auth Bypass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161B8C-B9C9-D6D3-8E7C-F385C763B787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Infrastructures, Communications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683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97A4E-0702-A022-3645-51B6F8055F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B5A76C-26EB-82AE-7F0D-97B7827444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웹 보안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79F780-F345-EE8E-E91A-C67B2289579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예시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43E79D-329F-9DB4-B84F-23BC5AF1FB5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8" name="직사각형 14">
            <a:extLst>
              <a:ext uri="{FF2B5EF4-FFF2-40B4-BE49-F238E27FC236}">
                <a16:creationId xmlns:a16="http://schemas.microsoft.com/office/drawing/2014/main" id="{A294D0DC-4557-8E64-3904-7FA3F6C4270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A55B1D-6725-FCC5-82C2-4EBB50B10244}"/>
              </a:ext>
            </a:extLst>
          </p:cNvPr>
          <p:cNvSpPr txBox="1"/>
          <p:nvPr/>
        </p:nvSpPr>
        <p:spPr>
          <a:xfrm>
            <a:off x="1260000" y="2340000"/>
            <a:ext cx="788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name = input('What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is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your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name?')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Print(f'Hello {name}!')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AE8912-F938-6766-5373-ABD39376BF90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What is your name?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456FB3-896D-FB45-983A-F4D025276AED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password["admin"]}’) #</a:t>
            </a:r>
            <a:endParaRPr lang="ko-KR" altLang="en-US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63DA84-F442-FF0B-8B05-C73376D79732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 a result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BAE749-F7BD-20C8-B480-3263A54B452C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Hello</a:t>
            </a:r>
            <a:r>
              <a: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this_is_admin_password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!</a:t>
            </a:r>
            <a:endParaRPr lang="ko-KR" altLang="en-US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7A8B9F-A0A2-DE45-EFAF-33B9EF6124DB}"/>
              </a:ext>
            </a:extLst>
          </p:cNvPr>
          <p:cNvSpPr txBox="1"/>
          <p:nvPr/>
        </p:nvSpPr>
        <p:spPr>
          <a:xfrm>
            <a:off x="1440000" y="298633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python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코드를 가정하자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419716-EB58-23E1-BE78-5EDAD9A4C8A7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대신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와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SQL Query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가능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AD439C-F56F-BF81-893B-E50CAF1918B2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짓거리는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python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에서는 안 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063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934A3-5605-7EA8-1892-8038D7F7C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334F47-2F7E-7CA1-72A2-12C279CA9BDD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Environment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B3D8F0-3B12-719B-411F-E0639A95D689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Setup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A2E85A-E4B7-B201-2452-F35B4C14DA9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838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E7F7A-0FD0-2DE8-AF87-B2C1E45EFC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994F8D-D590-8B11-888D-7D3846ACA94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Burpsuite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D6BC36-871F-34DD-F68A-0764830A8F06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웹 침투 테스트 툴킷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5FE06-3C2B-CB50-E6D1-7831E3FA258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ko-KR" altLang="en-US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버프스위트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F30CA4-8BA7-1CE3-DCEB-92102B1607FC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탐색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트래픽 가로채기</a:t>
            </a:r>
          </a:p>
        </p:txBody>
      </p:sp>
    </p:spTree>
    <p:extLst>
      <p:ext uri="{BB962C8B-B14F-4D97-AF65-F5344CB8AC3E}">
        <p14:creationId xmlns:p14="http://schemas.microsoft.com/office/powerpoint/2010/main" val="110427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42981-EB14-30C3-E6ED-DC11FDF93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8422F6-992A-AF92-5C83-6459336EE7E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Postman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F0C715-9757-DED1-094C-4E0875001BFE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API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테스트 툴킷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CAB13D-93BE-7FAB-DCC2-924AA336A438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보안 말고도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BE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개발자들도 쓴다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1229CB-A369-C393-F12D-D39491A4B81E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국룰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프로그램임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85D167-CCD5-5857-D893-76DAC168F6A7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REST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요청들을 저장해놓고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테스트하고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응답을 출력하는 프로그램</a:t>
            </a:r>
          </a:p>
        </p:txBody>
      </p:sp>
    </p:spTree>
    <p:extLst>
      <p:ext uri="{BB962C8B-B14F-4D97-AF65-F5344CB8AC3E}">
        <p14:creationId xmlns:p14="http://schemas.microsoft.com/office/powerpoint/2010/main" val="24618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F4384-E9E1-B1B2-85D6-B4CC4872F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38EF71-85B7-D640-A356-870645B3DDC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Python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882AB4-4441-8EDF-64BD-8013DBF8E866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pip install requests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1F67FC-6272-A2E8-C12D-4C69095E871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+ requests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981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이름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2020.02.02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1368</TotalTime>
  <Words>300</Words>
  <Application>Microsoft Office PowerPoint</Application>
  <PresentationFormat>화면 슬라이드 쇼(4:3)</PresentationFormat>
  <Paragraphs>80</Paragraphs>
  <Slides>11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Times New Roman</vt:lpstr>
      <vt:lpstr>KoPub돋움체_Pro Bold</vt:lpstr>
      <vt:lpstr>맑은 고딕</vt:lpstr>
      <vt:lpstr>D2Coding</vt:lpstr>
      <vt:lpstr>Calibri Light</vt:lpstr>
      <vt:lpstr>Calibri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153</cp:revision>
  <dcterms:created xsi:type="dcterms:W3CDTF">2025-07-26T06:54:06Z</dcterms:created>
  <dcterms:modified xsi:type="dcterms:W3CDTF">2025-09-02T16:29:29Z</dcterms:modified>
</cp:coreProperties>
</file>

<file path=docProps/thumbnail.jpeg>
</file>